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395" r:id="rId4"/>
    <p:sldId id="403" r:id="rId5"/>
    <p:sldId id="405" r:id="rId6"/>
    <p:sldId id="404" r:id="rId7"/>
    <p:sldId id="407" r:id="rId8"/>
    <p:sldId id="410" r:id="rId9"/>
    <p:sldId id="409" r:id="rId10"/>
    <p:sldId id="408" r:id="rId11"/>
    <p:sldId id="413" r:id="rId12"/>
    <p:sldId id="412" r:id="rId13"/>
    <p:sldId id="411" r:id="rId14"/>
    <p:sldId id="414" r:id="rId15"/>
    <p:sldId id="417" r:id="rId16"/>
    <p:sldId id="416" r:id="rId17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60340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861732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258912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9" name="PlaceHolder 6"/>
          <p:cNvSpPr>
            <a:spLocks noGrp="1"/>
          </p:cNvSpPr>
          <p:nvPr>
            <p:ph/>
          </p:nvPr>
        </p:nvSpPr>
        <p:spPr>
          <a:xfrm>
            <a:off x="560340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0" name="PlaceHolder 7"/>
          <p:cNvSpPr>
            <a:spLocks noGrp="1"/>
          </p:cNvSpPr>
          <p:nvPr>
            <p:ph/>
          </p:nvPr>
        </p:nvSpPr>
        <p:spPr>
          <a:xfrm>
            <a:off x="861732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ubTitle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60340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861732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/>
          </p:nvPr>
        </p:nvSpPr>
        <p:spPr>
          <a:xfrm>
            <a:off x="258912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/>
          </p:nvPr>
        </p:nvSpPr>
        <p:spPr>
          <a:xfrm>
            <a:off x="560340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/>
          </p:nvPr>
        </p:nvSpPr>
        <p:spPr>
          <a:xfrm>
            <a:off x="861732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>
            <a:fillToRect l="25000" t="25000" r="75000" b="7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2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36" name="Freeform 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cxn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Freeform 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cxn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Freeform 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cxn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Freeform 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cxn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Freeform 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cxn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Freeform 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cxn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Freeform 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Freeform 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cxn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Freeform 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cxn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Freeform 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cxn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Freeform 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Freeform 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cxn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3" name="Group 9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14" name="Freeform 27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/>
              <a:ahLst/>
              <a:cxn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Freeform 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cxn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Freeform 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cxn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Freeform 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cxn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Freeform 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cxn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Freeform 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cxn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Freeform 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Freeform 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cxn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Freeform 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cxn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Freeform 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cxn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Freeform 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Freeform 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cxn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" name="Rectangle 6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60" dist="2556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</a:rPr>
              <a:t>Click to edit Master text styles</a:t>
            </a:r>
          </a:p>
          <a:p>
            <a:pPr marL="743040" lvl="1" indent="-2858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600" b="0" strike="noStrike" spc="-1">
                <a:solidFill>
                  <a:srgbClr val="404040"/>
                </a:solidFill>
                <a:latin typeface="Century Gothic"/>
              </a:rPr>
              <a:t>Second level</a:t>
            </a:r>
          </a:p>
          <a:p>
            <a:pPr marL="1143000" lvl="2" indent="-22860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400" b="0" strike="noStrike" spc="-1">
                <a:solidFill>
                  <a:srgbClr val="404040"/>
                </a:solidFill>
                <a:latin typeface="Century Gothic"/>
              </a:rPr>
              <a:t>Third level</a:t>
            </a:r>
          </a:p>
          <a:p>
            <a:pPr marL="1600200" lvl="3" indent="-22860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200" b="0" strike="noStrike" spc="-1">
                <a:solidFill>
                  <a:srgbClr val="404040"/>
                </a:solidFill>
                <a:latin typeface="Century Gothic"/>
              </a:rPr>
              <a:t>Fourth level</a:t>
            </a:r>
          </a:p>
          <a:p>
            <a:pPr marL="2057400" lvl="4" indent="-22860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200" b="0" strike="noStrike" spc="-1">
                <a:solidFill>
                  <a:srgbClr val="404040"/>
                </a:solidFill>
                <a:latin typeface="Century Gothic"/>
              </a:rPr>
              <a:t>Fifth level</a:t>
            </a:r>
          </a:p>
        </p:txBody>
      </p:sp>
      <p:sp>
        <p:nvSpPr>
          <p:cNvPr id="29" name="PlaceHolder 3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4A60874-7E0C-4FC8-A98F-F29ECE7A204A}" type="datetime">
              <a:rPr lang="en-US" sz="900" b="0" strike="noStrike" spc="-1">
                <a:solidFill>
                  <a:srgbClr val="8B8B8B"/>
                </a:solidFill>
                <a:latin typeface="Century Gothic"/>
              </a:rPr>
              <a:t>2/9/2022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31" name="Freeform 11"/>
          <p:cNvSpPr/>
          <p:nvPr/>
        </p:nvSpPr>
        <p:spPr>
          <a:xfrm flipV="1">
            <a:off x="-3960" y="713880"/>
            <a:ext cx="1588320" cy="50688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PlaceHolder 5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8232A9A-0F9C-4E53-A71C-70E4E803D177}" type="slidenum">
              <a:rPr lang="en-US" sz="2000" b="0" strike="noStrike" spc="-1">
                <a:solidFill>
                  <a:srgbClr val="FEFFFF"/>
                </a:solidFill>
                <a:latin typeface="Century Gothic"/>
              </a:rPr>
              <a:t>‹#›</a:t>
            </a:fld>
            <a:endParaRPr lang="en-GB" sz="2000" b="0" strike="noStrike" spc="-1">
              <a:latin typeface="Times New Roman"/>
            </a:endParaRPr>
          </a:p>
        </p:txBody>
      </p:sp>
      <p:pic>
        <p:nvPicPr>
          <p:cNvPr id="34" name="Picture 9"/>
          <p:cNvPicPr/>
          <p:nvPr/>
        </p:nvPicPr>
        <p:blipFill>
          <a:blip r:embed="rId14"/>
          <a:stretch/>
        </p:blipFill>
        <p:spPr>
          <a:xfrm>
            <a:off x="169560" y="6685200"/>
            <a:ext cx="12022200" cy="2120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>
            <a:fillToRect l="25000" t="25000" r="75000" b="7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22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72" name="Freeform 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cxn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Freeform 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cxn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Freeform 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cxn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Freeform 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cxn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Freeform 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cxn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Freeform 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cxn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Freeform 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Freeform 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cxn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Freeform 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cxn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Freeform 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cxn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Freeform 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Freeform 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cxn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4" name="Group 9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85" name="Freeform 27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/>
              <a:ahLst/>
              <a:cxn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Freeform 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cxn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Freeform 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cxn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Freeform 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cxn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Freeform 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cxn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Freeform 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cxn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Freeform 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Freeform 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cxn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Freeform 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cxn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Freeform 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cxn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Freeform 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Freeform 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cxn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7" name="Rectangle 6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60" dist="2556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>
                <a:solidFill>
                  <a:srgbClr val="262626"/>
                </a:solidFill>
                <a:latin typeface="Century Gothic"/>
              </a:rPr>
              <a:t>Click to edit Master title style</a:t>
            </a:r>
            <a:endParaRPr lang="en-US" sz="54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5FC2000-29BF-4132-B058-3B9CD08C7F4D}" type="datetime">
              <a:rPr lang="en-US" sz="900" b="0" strike="noStrike" spc="-1">
                <a:solidFill>
                  <a:srgbClr val="8B8B8B"/>
                </a:solidFill>
                <a:latin typeface="Century Gothic"/>
              </a:rPr>
              <a:t>2/9/2022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101" name="Freeform 6"/>
          <p:cNvSpPr/>
          <p:nvPr/>
        </p:nvSpPr>
        <p:spPr>
          <a:xfrm>
            <a:off x="0" y="4323960"/>
            <a:ext cx="1744200" cy="778320"/>
          </a:xfrm>
          <a:custGeom>
            <a:avLst/>
            <a:gdLst/>
            <a:ahLst/>
            <a:cxn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PlaceHolder 4"/>
          <p:cNvSpPr>
            <a:spLocks noGrp="1"/>
          </p:cNvSpPr>
          <p:nvPr>
            <p:ph type="sldNum"/>
          </p:nvPr>
        </p:nvSpPr>
        <p:spPr>
          <a:xfrm>
            <a:off x="531720" y="4529520"/>
            <a:ext cx="7794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C66DDDD-30E9-4C62-B1B4-45462265CB92}" type="slidenum">
              <a:rPr lang="en-US" sz="2000" b="0" strike="noStrike" spc="-1">
                <a:solidFill>
                  <a:srgbClr val="FEFFFF"/>
                </a:solidFill>
                <a:latin typeface="Century Gothic"/>
              </a:rPr>
              <a:t>‹#›</a:t>
            </a:fld>
            <a:endParaRPr lang="en-GB" sz="2000" b="0" strike="noStrike" spc="-1">
              <a:latin typeface="Times New Roman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404040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404040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2687040" y="912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262626"/>
                </a:solidFill>
                <a:latin typeface="Century Gothic"/>
              </a:rPr>
              <a:t>Artificial Intelligence</a:t>
            </a:r>
            <a:endParaRPr lang="en-US" sz="54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2589120" y="4777200"/>
            <a:ext cx="8915040" cy="1126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800" b="1" strike="noStrike" spc="-1">
                <a:solidFill>
                  <a:srgbClr val="595959"/>
                </a:solidFill>
                <a:latin typeface="Century Gothic"/>
              </a:rPr>
              <a:t>Dr. Piyush Joshi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</p:txBody>
      </p:sp>
      <p:pic>
        <p:nvPicPr>
          <p:cNvPr id="142" name="Picture 8"/>
          <p:cNvPicPr/>
          <p:nvPr/>
        </p:nvPicPr>
        <p:blipFill>
          <a:blip r:embed="rId2"/>
          <a:stretch/>
        </p:blipFill>
        <p:spPr>
          <a:xfrm>
            <a:off x="5837760" y="3175200"/>
            <a:ext cx="4464720" cy="2959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251" y="955530"/>
            <a:ext cx="3435494" cy="506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92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894" y="1704108"/>
            <a:ext cx="7516524" cy="384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45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Crossover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737" y="2133720"/>
            <a:ext cx="8323828" cy="278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03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Crossover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80" y="1744373"/>
            <a:ext cx="6769364" cy="378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80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12" y="2133719"/>
            <a:ext cx="6584806" cy="271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92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120" y="1150793"/>
            <a:ext cx="8389107" cy="415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09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724333"/>
            <a:ext cx="8556165" cy="38338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43200" y="4935329"/>
            <a:ext cx="82513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Annealing is a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heat treatment process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that changes the physical and sometimes also the chemical properties of a material to increase ductility and reduce the hardness to make it more workable.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453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Simulated Annealing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276" y="1904760"/>
            <a:ext cx="9253884" cy="284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3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Simulated Annealing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151" y="1904760"/>
            <a:ext cx="9097214" cy="302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2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13" y="823045"/>
            <a:ext cx="9679239" cy="397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3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120" y="834303"/>
            <a:ext cx="8781308" cy="50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57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818" y="624240"/>
            <a:ext cx="9189644" cy="515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41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65" y="1627669"/>
            <a:ext cx="8719057" cy="380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5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120" y="1904760"/>
            <a:ext cx="7039789" cy="400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13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20731</TotalTime>
  <Words>20</Words>
  <Application>Microsoft Office PowerPoint</Application>
  <PresentationFormat>Widescreen</PresentationFormat>
  <Paragraphs>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</vt:lpstr>
      <vt:lpstr>Century Gothic</vt:lpstr>
      <vt:lpstr>DejaVu Sans</vt:lpstr>
      <vt:lpstr>Symbol</vt:lpstr>
      <vt:lpstr>Times New Roman</vt:lpstr>
      <vt:lpstr>Wingdings</vt:lpstr>
      <vt:lpstr>Wingdings 3</vt:lpstr>
      <vt:lpstr>Office Theme</vt:lpstr>
      <vt:lpstr>Office Theme</vt:lpstr>
      <vt:lpstr>Artificial Intelligence</vt:lpstr>
      <vt:lpstr>PowerPoint Presentation</vt:lpstr>
      <vt:lpstr>Simulated Annealing</vt:lpstr>
      <vt:lpstr>Simulated Annealing</vt:lpstr>
      <vt:lpstr>PowerPoint Presentation</vt:lpstr>
      <vt:lpstr>PowerPoint Presentation</vt:lpstr>
      <vt:lpstr>PowerPoint Presentation</vt:lpstr>
      <vt:lpstr>GA</vt:lpstr>
      <vt:lpstr>GA</vt:lpstr>
      <vt:lpstr>GA</vt:lpstr>
      <vt:lpstr>GA</vt:lpstr>
      <vt:lpstr>Crossover</vt:lpstr>
      <vt:lpstr>Crossover</vt:lpstr>
      <vt:lpstr>Mutation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Dr Piyush Joshi</cp:lastModifiedBy>
  <cp:revision>1661</cp:revision>
  <dcterms:created xsi:type="dcterms:W3CDTF">2021-07-01T03:34:46Z</dcterms:created>
  <dcterms:modified xsi:type="dcterms:W3CDTF">2022-02-09T08:14:12Z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2</vt:i4>
  </property>
  <property fmtid="{D5CDD505-2E9C-101B-9397-08002B2CF9AE}" pid="3" name="PresentationFormat">
    <vt:lpwstr>Widescreen</vt:lpwstr>
  </property>
  <property fmtid="{D5CDD505-2E9C-101B-9397-08002B2CF9AE}" pid="4" name="Slides">
    <vt:i4>134</vt:i4>
  </property>
</Properties>
</file>